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xml" PartName="/ppt/slides/slide4.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notesMaster" Target="notesMasters/notesMaster.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slide" Target="slides/slide.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599" cy="2052599"/>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599"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599"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599"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7999"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499"/>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199"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199"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099"/>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599"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599"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599" cy="572699"/>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 Id="rId3" Type="http://schemas.openxmlformats.org/officeDocument/2006/relationships/image" Target="../media/image03.png"/><Relationship Id="rId4" Type="http://schemas.openxmlformats.org/officeDocument/2006/relationships/image" Target="../media/image02.png"/></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0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0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0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en.wikipedia.org/wiki/Phu_Quoc_Island" TargetMode="External"/><Relationship Id="rId4" Type="http://schemas.openxmlformats.org/officeDocument/2006/relationships/image" Target="../media/image03.png"/><Relationship Id="rId5" Type="http://schemas.openxmlformats.org/officeDocument/2006/relationships/image" Target="../media/image0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03.png"/></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224358" y="-95650"/>
            <a:ext cx="8520599" cy="2052599"/>
          </a:xfrm>
          <a:prstGeom prst="rect">
            <a:avLst/>
          </a:prstGeom>
        </p:spPr>
        <p:txBody>
          <a:bodyPr anchorCtr="0" anchor="b" bIns="91425" lIns="91425" rIns="91425" tIns="91425">
            <a:noAutofit/>
          </a:bodyPr>
          <a:lstStyle/>
          <a:p>
            <a:pPr lvl="0">
              <a:spcBef>
                <a:spcPts val="0"/>
              </a:spcBef>
              <a:buNone/>
            </a:pPr>
            <a:r>
              <a:rPr lang="en" sz="9600"/>
              <a:t>Pol Pot</a:t>
            </a:r>
          </a:p>
        </p:txBody>
      </p:sp>
      <p:sp>
        <p:nvSpPr>
          <p:cNvPr id="55" name="Shape 55"/>
          <p:cNvSpPr txBox="1"/>
          <p:nvPr>
            <p:ph idx="1" type="subTitle"/>
          </p:nvPr>
        </p:nvSpPr>
        <p:spPr>
          <a:xfrm>
            <a:off x="224350" y="1785300"/>
            <a:ext cx="8520599" cy="792600"/>
          </a:xfrm>
          <a:prstGeom prst="rect">
            <a:avLst/>
          </a:prstGeom>
        </p:spPr>
        <p:txBody>
          <a:bodyPr anchorCtr="0" anchor="t" bIns="91425" lIns="91425" rIns="91425" tIns="91425">
            <a:noAutofit/>
          </a:bodyPr>
          <a:lstStyle/>
          <a:p>
            <a:pPr lvl="0">
              <a:lnSpc>
                <a:spcPct val="115000"/>
              </a:lnSpc>
              <a:spcBef>
                <a:spcPts val="0"/>
              </a:spcBef>
              <a:buNone/>
            </a:pPr>
            <a:r>
              <a:rPr lang="en" sz="2400">
                <a:solidFill>
                  <a:schemeClr val="dk1"/>
                </a:solidFill>
                <a:highlight>
                  <a:srgbClr val="FFFFFF"/>
                </a:highlight>
              </a:rPr>
              <a:t>Saloth Sar</a:t>
            </a:r>
          </a:p>
        </p:txBody>
      </p:sp>
      <p:pic>
        <p:nvPicPr>
          <p:cNvPr id="56" name="Shape 56"/>
          <p:cNvPicPr preferRelativeResize="0"/>
          <p:nvPr/>
        </p:nvPicPr>
        <p:blipFill>
          <a:blip r:embed="rId3">
            <a:alphaModFix/>
          </a:blip>
          <a:stretch>
            <a:fillRect/>
          </a:stretch>
        </p:blipFill>
        <p:spPr>
          <a:xfrm>
            <a:off x="-12" y="2738875"/>
            <a:ext cx="1628775" cy="2400300"/>
          </a:xfrm>
          <a:prstGeom prst="rect">
            <a:avLst/>
          </a:prstGeom>
          <a:noFill/>
          <a:ln>
            <a:noFill/>
          </a:ln>
        </p:spPr>
      </p:pic>
      <p:pic>
        <p:nvPicPr>
          <p:cNvPr id="57" name="Shape 57"/>
          <p:cNvPicPr preferRelativeResize="0"/>
          <p:nvPr/>
        </p:nvPicPr>
        <p:blipFill>
          <a:blip r:embed="rId4">
            <a:alphaModFix/>
          </a:blip>
          <a:stretch>
            <a:fillRect/>
          </a:stretch>
        </p:blipFill>
        <p:spPr>
          <a:xfrm>
            <a:off x="6743700" y="2834125"/>
            <a:ext cx="2400300" cy="2305050"/>
          </a:xfrm>
          <a:prstGeom prst="rect">
            <a:avLst/>
          </a:prstGeom>
          <a:noFill/>
          <a:ln>
            <a:noFill/>
          </a:ln>
        </p:spPr>
      </p:pic>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1" name="Shape 61"/>
        <p:cNvGrpSpPr/>
        <p:nvPr/>
      </p:nvGrpSpPr>
      <p:grpSpPr>
        <a:xfrm>
          <a:off x="0" y="0"/>
          <a:ext cx="0" cy="0"/>
          <a:chOff x="0" y="0"/>
          <a:chExt cx="0" cy="0"/>
        </a:xfrm>
      </p:grpSpPr>
      <p:sp>
        <p:nvSpPr>
          <p:cNvPr id="62" name="Shape 62"/>
          <p:cNvSpPr txBox="1"/>
          <p:nvPr>
            <p:ph idx="1" type="body"/>
          </p:nvPr>
        </p:nvSpPr>
        <p:spPr>
          <a:xfrm>
            <a:off x="202500" y="224250"/>
            <a:ext cx="8520599" cy="3416400"/>
          </a:xfrm>
          <a:prstGeom prst="rect">
            <a:avLst/>
          </a:prstGeom>
        </p:spPr>
        <p:txBody>
          <a:bodyPr anchorCtr="0" anchor="t" bIns="91425" lIns="91425" rIns="91425" tIns="91425">
            <a:noAutofit/>
          </a:bodyPr>
          <a:lstStyle/>
          <a:p>
            <a:pPr lvl="0" rtl="0">
              <a:spcBef>
                <a:spcPts val="0"/>
              </a:spcBef>
              <a:buNone/>
            </a:pPr>
            <a:r>
              <a:rPr lang="en" sz="3000">
                <a:solidFill>
                  <a:schemeClr val="dk1"/>
                </a:solidFill>
              </a:rPr>
              <a:t>Pol Pot is a nickname his real name is Saloth Sar</a:t>
            </a:r>
          </a:p>
          <a:p>
            <a:pPr lvl="0">
              <a:spcBef>
                <a:spcPts val="0"/>
              </a:spcBef>
              <a:buNone/>
            </a:pPr>
            <a:r>
              <a:rPr lang="en" sz="2600">
                <a:solidFill>
                  <a:schemeClr val="dk1"/>
                </a:solidFill>
              </a:rPr>
              <a:t>  </a:t>
            </a:r>
          </a:p>
        </p:txBody>
      </p:sp>
      <p:pic>
        <p:nvPicPr>
          <p:cNvPr id="63" name="Shape 63"/>
          <p:cNvPicPr preferRelativeResize="0"/>
          <p:nvPr/>
        </p:nvPicPr>
        <p:blipFill>
          <a:blip r:embed="rId3">
            <a:alphaModFix/>
          </a:blip>
          <a:stretch>
            <a:fillRect/>
          </a:stretch>
        </p:blipFill>
        <p:spPr>
          <a:xfrm>
            <a:off x="2431550" y="1721475"/>
            <a:ext cx="3766524" cy="2690374"/>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7" name="Shape 67"/>
        <p:cNvGrpSpPr/>
        <p:nvPr/>
      </p:nvGrpSpPr>
      <p:grpSpPr>
        <a:xfrm>
          <a:off x="0" y="0"/>
          <a:ext cx="0" cy="0"/>
          <a:chOff x="0" y="0"/>
          <a:chExt cx="0" cy="0"/>
        </a:xfrm>
      </p:grpSpPr>
      <p:sp>
        <p:nvSpPr>
          <p:cNvPr id="68" name="Shape 68"/>
          <p:cNvSpPr txBox="1"/>
          <p:nvPr>
            <p:ph idx="1" type="body"/>
          </p:nvPr>
        </p:nvSpPr>
        <p:spPr>
          <a:xfrm>
            <a:off x="246150" y="355300"/>
            <a:ext cx="8520599" cy="3416400"/>
          </a:xfrm>
          <a:prstGeom prst="rect">
            <a:avLst/>
          </a:prstGeom>
        </p:spPr>
        <p:txBody>
          <a:bodyPr anchorCtr="0" anchor="t" bIns="91425" lIns="91425" rIns="91425" tIns="91425">
            <a:noAutofit/>
          </a:bodyPr>
          <a:lstStyle/>
          <a:p>
            <a:pPr lvl="0">
              <a:spcBef>
                <a:spcPts val="0"/>
              </a:spcBef>
              <a:buNone/>
            </a:pPr>
            <a:r>
              <a:rPr lang="en" sz="3000">
                <a:solidFill>
                  <a:srgbClr val="000000"/>
                </a:solidFill>
              </a:rPr>
              <a:t>Pol Pot was born on the 19th of May in 1925 he was the eighth of nine children</a:t>
            </a:r>
          </a:p>
        </p:txBody>
      </p:sp>
      <p:pic>
        <p:nvPicPr>
          <p:cNvPr id="69" name="Shape 69"/>
          <p:cNvPicPr preferRelativeResize="0"/>
          <p:nvPr/>
        </p:nvPicPr>
        <p:blipFill>
          <a:blip r:embed="rId3">
            <a:alphaModFix/>
          </a:blip>
          <a:stretch>
            <a:fillRect/>
          </a:stretch>
        </p:blipFill>
        <p:spPr>
          <a:xfrm>
            <a:off x="2905125" y="1736150"/>
            <a:ext cx="3333750" cy="245745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3" name="Shape 73"/>
        <p:cNvGrpSpPr/>
        <p:nvPr/>
      </p:nvGrpSpPr>
      <p:grpSpPr>
        <a:xfrm>
          <a:off x="0" y="0"/>
          <a:ext cx="0" cy="0"/>
          <a:chOff x="0" y="0"/>
          <a:chExt cx="0" cy="0"/>
        </a:xfrm>
      </p:grpSpPr>
      <p:sp>
        <p:nvSpPr>
          <p:cNvPr id="74" name="Shape 74"/>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Leadership</a:t>
            </a:r>
          </a:p>
        </p:txBody>
      </p:sp>
      <p:sp>
        <p:nvSpPr>
          <p:cNvPr id="75" name="Shape 75"/>
          <p:cNvSpPr txBox="1"/>
          <p:nvPr>
            <p:ph idx="1" type="body"/>
          </p:nvPr>
        </p:nvSpPr>
        <p:spPr>
          <a:xfrm>
            <a:off x="0" y="1152475"/>
            <a:ext cx="8520599" cy="3416400"/>
          </a:xfrm>
          <a:prstGeom prst="rect">
            <a:avLst/>
          </a:prstGeom>
        </p:spPr>
        <p:txBody>
          <a:bodyPr anchorCtr="0" anchor="t" bIns="91425" lIns="91425" rIns="91425" tIns="91425">
            <a:noAutofit/>
          </a:bodyPr>
          <a:lstStyle/>
          <a:p>
            <a:pPr lvl="0" rtl="0">
              <a:spcBef>
                <a:spcPts val="0"/>
              </a:spcBef>
              <a:buNone/>
            </a:pPr>
            <a:r>
              <a:rPr lang="en">
                <a:solidFill>
                  <a:srgbClr val="000000"/>
                </a:solidFill>
              </a:rPr>
              <a:t>Pol pot joined the khmer people's revolutionary party (kprp) and became the prime minister of a Totalitarian Dictatorship</a:t>
            </a:r>
          </a:p>
          <a:p>
            <a:pPr lvl="0" rtl="0">
              <a:spcBef>
                <a:spcPts val="0"/>
              </a:spcBef>
              <a:buNone/>
            </a:pPr>
            <a:r>
              <a:rPr lang="en">
                <a:solidFill>
                  <a:srgbClr val="000000"/>
                </a:solidFill>
              </a:rPr>
              <a:t>He became the leader of Cambodia on the 17th of April in 1975, when his forces captured Phnom Penh.  </a:t>
            </a:r>
          </a:p>
          <a:p>
            <a:pPr lvl="0">
              <a:spcBef>
                <a:spcPts val="0"/>
              </a:spcBef>
              <a:buNone/>
            </a:pPr>
            <a:r>
              <a:rPr lang="en">
                <a:solidFill>
                  <a:srgbClr val="000000"/>
                </a:solidFill>
              </a:rPr>
              <a:t>From 1976 to 1979, he also served as the prime minister of Democratic Kampuchea</a:t>
            </a:r>
          </a:p>
        </p:txBody>
      </p:sp>
      <p:pic>
        <p:nvPicPr>
          <p:cNvPr id="76" name="Shape 76"/>
          <p:cNvPicPr preferRelativeResize="0"/>
          <p:nvPr/>
        </p:nvPicPr>
        <p:blipFill>
          <a:blip r:embed="rId3">
            <a:alphaModFix/>
          </a:blip>
          <a:stretch>
            <a:fillRect/>
          </a:stretch>
        </p:blipFill>
        <p:spPr>
          <a:xfrm>
            <a:off x="7515212" y="2743200"/>
            <a:ext cx="1628775" cy="240030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CFC"/>
        </a:solidFill>
      </p:bgPr>
    </p:bg>
    <p:spTree>
      <p:nvGrpSpPr>
        <p:cNvPr id="80" name="Shape 80"/>
        <p:cNvGrpSpPr/>
        <p:nvPr/>
      </p:nvGrpSpPr>
      <p:grpSpPr>
        <a:xfrm>
          <a:off x="0" y="0"/>
          <a:ext cx="0" cy="0"/>
          <a:chOff x="0" y="0"/>
          <a:chExt cx="0" cy="0"/>
        </a:xfrm>
      </p:grpSpPr>
      <p:sp>
        <p:nvSpPr>
          <p:cNvPr id="81" name="Shape 81"/>
          <p:cNvSpPr txBox="1"/>
          <p:nvPr>
            <p:ph idx="1" type="body"/>
          </p:nvPr>
        </p:nvSpPr>
        <p:spPr>
          <a:xfrm>
            <a:off x="311700" y="1130625"/>
            <a:ext cx="8520599" cy="3416400"/>
          </a:xfrm>
          <a:prstGeom prst="rect">
            <a:avLst/>
          </a:prstGeom>
        </p:spPr>
        <p:txBody>
          <a:bodyPr anchorCtr="0" anchor="t" bIns="91425" lIns="91425" rIns="91425" tIns="91425">
            <a:noAutofit/>
          </a:bodyPr>
          <a:lstStyle/>
          <a:p>
            <a:pPr indent="-381000" lvl="0" marL="457200" rtl="0">
              <a:spcBef>
                <a:spcPts val="0"/>
              </a:spcBef>
              <a:spcAft>
                <a:spcPts val="0"/>
              </a:spcAft>
              <a:buClr>
                <a:schemeClr val="dk1"/>
              </a:buClr>
              <a:buSzPct val="100000"/>
              <a:buChar char="-"/>
            </a:pPr>
            <a:r>
              <a:rPr lang="en" sz="2400">
                <a:solidFill>
                  <a:schemeClr val="dk1"/>
                </a:solidFill>
                <a:highlight>
                  <a:srgbClr val="FFFFFF"/>
                </a:highlight>
              </a:rPr>
              <a:t>In May 1975, a squad of Khmer Rouge soldiers raided and took </a:t>
            </a:r>
            <a:r>
              <a:rPr lang="en" sz="2400">
                <a:solidFill>
                  <a:schemeClr val="dk1"/>
                </a:solidFill>
                <a:highlight>
                  <a:srgbClr val="FFFFFF"/>
                </a:highlight>
                <a:hlinkClick r:id="rId3"/>
              </a:rPr>
              <a:t>Phu Quoc Island</a:t>
            </a:r>
            <a:r>
              <a:rPr lang="en" sz="2400">
                <a:solidFill>
                  <a:schemeClr val="dk1"/>
                </a:solidFill>
                <a:highlight>
                  <a:srgbClr val="FFFFFF"/>
                </a:highlight>
              </a:rPr>
              <a:t>. By 1977, relations with Vietnam began to fall apart.</a:t>
            </a:r>
          </a:p>
          <a:p>
            <a:pPr lvl="0">
              <a:spcBef>
                <a:spcPts val="0"/>
              </a:spcBef>
              <a:buNone/>
            </a:pPr>
            <a:r>
              <a:t/>
            </a:r>
            <a:endParaRPr/>
          </a:p>
        </p:txBody>
      </p:sp>
      <p:pic>
        <p:nvPicPr>
          <p:cNvPr id="82" name="Shape 82"/>
          <p:cNvPicPr preferRelativeResize="0"/>
          <p:nvPr/>
        </p:nvPicPr>
        <p:blipFill>
          <a:blip r:embed="rId4">
            <a:alphaModFix/>
          </a:blip>
          <a:stretch>
            <a:fillRect/>
          </a:stretch>
        </p:blipFill>
        <p:spPr>
          <a:xfrm>
            <a:off x="558137" y="2743200"/>
            <a:ext cx="1628775" cy="2400300"/>
          </a:xfrm>
          <a:prstGeom prst="rect">
            <a:avLst/>
          </a:prstGeom>
          <a:noFill/>
          <a:ln>
            <a:noFill/>
          </a:ln>
        </p:spPr>
      </p:pic>
      <p:pic>
        <p:nvPicPr>
          <p:cNvPr id="83" name="Shape 83"/>
          <p:cNvPicPr preferRelativeResize="0"/>
          <p:nvPr/>
        </p:nvPicPr>
        <p:blipFill>
          <a:blip r:embed="rId4">
            <a:alphaModFix/>
          </a:blip>
          <a:stretch>
            <a:fillRect/>
          </a:stretch>
        </p:blipFill>
        <p:spPr>
          <a:xfrm>
            <a:off x="6030662" y="2743200"/>
            <a:ext cx="1628775" cy="2400300"/>
          </a:xfrm>
          <a:prstGeom prst="rect">
            <a:avLst/>
          </a:prstGeom>
          <a:noFill/>
          <a:ln>
            <a:noFill/>
          </a:ln>
        </p:spPr>
      </p:pic>
      <p:pic>
        <p:nvPicPr>
          <p:cNvPr id="84" name="Shape 84"/>
          <p:cNvPicPr preferRelativeResize="0"/>
          <p:nvPr/>
        </p:nvPicPr>
        <p:blipFill>
          <a:blip r:embed="rId5">
            <a:alphaModFix/>
          </a:blip>
          <a:stretch>
            <a:fillRect/>
          </a:stretch>
        </p:blipFill>
        <p:spPr>
          <a:xfrm>
            <a:off x="2908637" y="2838450"/>
            <a:ext cx="2400300" cy="230505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idx="1" type="body"/>
          </p:nvPr>
        </p:nvSpPr>
        <p:spPr>
          <a:xfrm>
            <a:off x="-115825" y="1163400"/>
            <a:ext cx="8520599" cy="3416400"/>
          </a:xfrm>
          <a:prstGeom prst="rect">
            <a:avLst/>
          </a:prstGeom>
        </p:spPr>
        <p:txBody>
          <a:bodyPr anchorCtr="0" anchor="t" bIns="91425" lIns="91425" rIns="91425" tIns="91425">
            <a:noAutofit/>
          </a:bodyPr>
          <a:lstStyle/>
          <a:p>
            <a:pPr indent="-381000" lvl="0" marL="457200" rtl="0">
              <a:spcBef>
                <a:spcPts val="0"/>
              </a:spcBef>
              <a:spcAft>
                <a:spcPts val="0"/>
              </a:spcAft>
              <a:buClr>
                <a:schemeClr val="dk1"/>
              </a:buClr>
              <a:buSzPct val="100000"/>
              <a:buChar char="-"/>
            </a:pPr>
            <a:r>
              <a:rPr lang="en" sz="2400">
                <a:solidFill>
                  <a:schemeClr val="dk1"/>
                </a:solidFill>
                <a:highlight>
                  <a:srgbClr val="FFFFFF"/>
                </a:highlight>
              </a:rPr>
              <a:t>Pol implemented socialism by evacuating the main cities to the countryside, getting rid of all money in the system and finally making his party agree to the first ever purge, after he purged Parish who was a top party official and then he purged Cadres. Both of them were of Thai descent.</a:t>
            </a:r>
          </a:p>
          <a:p>
            <a:pPr lvl="0">
              <a:spcBef>
                <a:spcPts val="0"/>
              </a:spcBef>
              <a:buNone/>
            </a:pPr>
            <a:r>
              <a:t/>
            </a:r>
            <a:endParaRPr/>
          </a:p>
        </p:txBody>
      </p:sp>
      <p:sp>
        <p:nvSpPr>
          <p:cNvPr id="90" name="Shape 90"/>
          <p:cNvSpPr txBox="1"/>
          <p:nvPr/>
        </p:nvSpPr>
        <p:spPr>
          <a:xfrm>
            <a:off x="0" y="0"/>
            <a:ext cx="3000000" cy="3000000"/>
          </a:xfrm>
          <a:prstGeom prst="rect">
            <a:avLst/>
          </a:prstGeom>
          <a:noFill/>
          <a:ln>
            <a:noFill/>
          </a:ln>
        </p:spPr>
        <p:txBody>
          <a:bodyPr anchorCtr="0" anchor="ctr" bIns="91425" lIns="91425" rIns="91425" tIns="91425">
            <a:noAutofit/>
          </a:bodyPr>
          <a:lstStyle/>
          <a:p>
            <a:pPr lvl="0" rtl="0">
              <a:spcBef>
                <a:spcPts val="0"/>
              </a:spcBef>
              <a:buNone/>
            </a:pPr>
            <a:r>
              <a:rPr lang="en"/>
              <a:t> </a:t>
            </a:r>
          </a:p>
        </p:txBody>
      </p:sp>
      <p:sp>
        <p:nvSpPr>
          <p:cNvPr id="91" name="Shape 91"/>
          <p:cNvSpPr txBox="1"/>
          <p:nvPr/>
        </p:nvSpPr>
        <p:spPr>
          <a:xfrm>
            <a:off x="1371600" y="1371600"/>
            <a:ext cx="3000000" cy="3000000"/>
          </a:xfrm>
          <a:prstGeom prst="rect">
            <a:avLst/>
          </a:prstGeom>
          <a:noFill/>
          <a:ln>
            <a:noFill/>
          </a:ln>
        </p:spPr>
        <p:txBody>
          <a:bodyPr anchorCtr="0" anchor="ctr" bIns="91425" lIns="91425" rIns="91425" tIns="91425">
            <a:noAutofit/>
          </a:bodyPr>
          <a:lstStyle/>
          <a:p>
            <a:pPr lvl="0" rtl="0">
              <a:spcBef>
                <a:spcPts val="0"/>
              </a:spcBef>
              <a:buNone/>
            </a:pPr>
            <a:r>
              <a:rPr lang="en"/>
              <a:t> </a:t>
            </a:r>
          </a:p>
        </p:txBody>
      </p:sp>
      <p:sp>
        <p:nvSpPr>
          <p:cNvPr id="92" name="Shape 92"/>
          <p:cNvSpPr txBox="1"/>
          <p:nvPr/>
        </p:nvSpPr>
        <p:spPr>
          <a:xfrm>
            <a:off x="1745725" y="280925"/>
            <a:ext cx="6227100" cy="582000"/>
          </a:xfrm>
          <a:prstGeom prst="rect">
            <a:avLst/>
          </a:prstGeom>
          <a:noFill/>
          <a:ln>
            <a:noFill/>
          </a:ln>
        </p:spPr>
        <p:txBody>
          <a:bodyPr anchorCtr="0" anchor="t" bIns="91425" lIns="91425" rIns="91425" tIns="91425">
            <a:noAutofit/>
          </a:bodyPr>
          <a:lstStyle/>
          <a:p>
            <a:pPr lvl="0">
              <a:spcBef>
                <a:spcPts val="0"/>
              </a:spcBef>
              <a:buNone/>
            </a:pPr>
            <a:r>
              <a:rPr lang="en"/>
              <a:t>https://www.youtube.com/watch?v=6xATOVv3wSU&amp;feature=youtu.be</a:t>
            </a:r>
          </a:p>
        </p:txBody>
      </p:sp>
      <p:pic>
        <p:nvPicPr>
          <p:cNvPr id="93" name="Shape 93"/>
          <p:cNvPicPr preferRelativeResize="0"/>
          <p:nvPr/>
        </p:nvPicPr>
        <p:blipFill>
          <a:blip r:embed="rId3">
            <a:alphaModFix/>
          </a:blip>
          <a:stretch>
            <a:fillRect/>
          </a:stretch>
        </p:blipFill>
        <p:spPr>
          <a:xfrm>
            <a:off x="7515212" y="2671950"/>
            <a:ext cx="1628775" cy="2400300"/>
          </a:xfrm>
          <a:prstGeom prst="rect">
            <a:avLst/>
          </a:prstGeom>
          <a:noFill/>
          <a:ln>
            <a:noFill/>
          </a:ln>
        </p:spPr>
      </p:pic>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